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68" r:id="rId3"/>
    <p:sldId id="262" r:id="rId4"/>
    <p:sldId id="270" r:id="rId5"/>
    <p:sldId id="273" r:id="rId6"/>
    <p:sldId id="271" r:id="rId7"/>
    <p:sldId id="272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slide copy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7225"/>
            <a:ext cx="9144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2068513"/>
          </a:xfrm>
          <a:prstGeom prst="rect">
            <a:avLst/>
          </a:prstGeom>
          <a:solidFill>
            <a:srgbClr val="2E43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0" y="2028825"/>
            <a:ext cx="9144000" cy="322263"/>
          </a:xfrm>
          <a:prstGeom prst="rect">
            <a:avLst/>
          </a:prstGeom>
          <a:solidFill>
            <a:srgbClr val="2E4364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5414963"/>
            <a:ext cx="7448550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762000" y="449580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E4364"/>
                </a:solidFill>
                <a:latin typeface="Calibri" pitchFamily="34" charset="0"/>
              </a:rPr>
              <a:t>Highlights of Achievements in the year 2014-15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63" y="0"/>
            <a:ext cx="3192462" cy="323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Welspun</a:t>
            </a:r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Group  </a:t>
            </a:r>
            <a:r>
              <a:rPr lang="en-US" sz="1500" b="1" dirty="0">
                <a:solidFill>
                  <a:srgbClr val="00AFEF"/>
                </a:solidFill>
                <a:latin typeface="+mn-lt"/>
                <a:cs typeface="+mn-cs"/>
              </a:rPr>
              <a:t>|</a:t>
            </a:r>
            <a:r>
              <a:rPr lang="en-US" sz="15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sz="1500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Name of Business </a:t>
            </a:r>
          </a:p>
        </p:txBody>
      </p:sp>
      <p:pic>
        <p:nvPicPr>
          <p:cNvPr id="30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61150"/>
            <a:ext cx="9144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 rot="10800000" flipV="1">
            <a:off x="1155784" y="4614656"/>
            <a:ext cx="718796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500" b="1" dirty="0" smtClean="0">
              <a:solidFill>
                <a:srgbClr val="2E4364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5791200"/>
            <a:ext cx="252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By: Ruchee Trivedi</a:t>
            </a:r>
          </a:p>
        </p:txBody>
      </p:sp>
      <p:pic>
        <p:nvPicPr>
          <p:cNvPr id="2050" name="Picture 1" descr="http://welspun.com/userfiles/image/found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52400"/>
            <a:ext cx="1638300" cy="97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“Environment”</a:t>
            </a:r>
            <a:br>
              <a:rPr lang="en-US" sz="3200" b="1" dirty="0" smtClean="0"/>
            </a:br>
            <a:r>
              <a:rPr lang="en-US" sz="3200" b="1" dirty="0" smtClean="0"/>
              <a:t>Activities &amp; Impacts…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Plantation: 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A innovative concept of “Kitchen Garden” -  “Recycle of water”, “Produce  Healthy Food in own Home” &amp; “Save the Money &amp; Health of community people”   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Total 500 plants of fruits &amp; flowers, 60 packets of seeds of different Vegetables planted to the villages &amp; at present 100% plants are in growing stage.</a:t>
            </a:r>
          </a:p>
          <a:p>
            <a:r>
              <a:rPr lang="en-US" sz="2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Pure &amp; Safe Drinking Water facility for community:  </a:t>
            </a:r>
          </a:p>
          <a:p>
            <a:r>
              <a:rPr lang="en-US" sz="2000" dirty="0" smtClean="0">
                <a:latin typeface="Calibri" pitchFamily="34" charset="0"/>
              </a:rPr>
              <a:t>Total 3 RO plants donated to village </a:t>
            </a:r>
            <a:r>
              <a:rPr lang="en-US" sz="2000" dirty="0" err="1" smtClean="0">
                <a:latin typeface="Calibri" pitchFamily="34" charset="0"/>
              </a:rPr>
              <a:t>Varshamedi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Khara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Pawaria</a:t>
            </a:r>
            <a:r>
              <a:rPr lang="en-US" sz="2000" dirty="0" smtClean="0">
                <a:latin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</a:rPr>
              <a:t>Ajapar</a:t>
            </a:r>
            <a:r>
              <a:rPr lang="en-US" sz="2000" dirty="0" smtClean="0">
                <a:latin typeface="Calibri" pitchFamily="34" charset="0"/>
              </a:rPr>
              <a:t>. </a:t>
            </a:r>
          </a:p>
          <a:p>
            <a:pPr lvl="0"/>
            <a:r>
              <a:rPr lang="en-US" sz="2000" dirty="0" err="1" smtClean="0">
                <a:latin typeface="Calibri" pitchFamily="34" charset="0"/>
              </a:rPr>
              <a:t>Varshamedi</a:t>
            </a:r>
            <a:r>
              <a:rPr lang="en-US" sz="2000" dirty="0" smtClean="0">
                <a:latin typeface="Calibri" pitchFamily="34" charset="0"/>
              </a:rPr>
              <a:t> – 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000" dirty="0" smtClean="0">
                <a:latin typeface="Calibri" pitchFamily="34" charset="0"/>
              </a:rPr>
              <a:t>Approx 5000 people getting benefits of pure &amp; Safe drinking water in their village at token charges (Rs. 5/- for 20 </a:t>
            </a:r>
            <a:r>
              <a:rPr lang="en-US" sz="2000" dirty="0" err="1" smtClean="0">
                <a:latin typeface="Calibri" pitchFamily="34" charset="0"/>
              </a:rPr>
              <a:t>ltrs</a:t>
            </a:r>
            <a:r>
              <a:rPr lang="en-US" sz="2000" dirty="0" smtClean="0">
                <a:latin typeface="Calibri" pitchFamily="34" charset="0"/>
              </a:rPr>
              <a:t>.) so Poor &amp; Middle class people can also afford. 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000" dirty="0" smtClean="0">
                <a:latin typeface="Calibri" pitchFamily="34" charset="0"/>
              </a:rPr>
              <a:t>Pure water can avoid maximum diseases. It is helpful for community health.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000" dirty="0" smtClean="0">
                <a:latin typeface="Calibri" pitchFamily="34" charset="0"/>
              </a:rPr>
              <a:t>2 RO plants are ready for installation.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4" descr="C:\Users\a0000003\Desktop\final poster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52400"/>
            <a:ext cx="2057400" cy="990600"/>
          </a:xfrm>
          <a:prstGeom prst="rect">
            <a:avLst/>
          </a:prstGeom>
          <a:noFill/>
        </p:spPr>
      </p:pic>
      <p:pic>
        <p:nvPicPr>
          <p:cNvPr id="7" name="Picture 3" descr="C:\Users\a0000003\Desktop\Reports environment\final poster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2057400" cy="9486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Awareness Campaigns……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a0000003\Desktop\drawing photo\20150327_164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743200" cy="2743200"/>
          </a:xfrm>
          <a:prstGeom prst="rect">
            <a:avLst/>
          </a:prstGeom>
          <a:noFill/>
        </p:spPr>
      </p:pic>
      <p:pic>
        <p:nvPicPr>
          <p:cNvPr id="1030" name="Picture 6" descr="C:\Users\a0000003\Desktop\final poster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1981200" cy="1219200"/>
          </a:xfrm>
          <a:prstGeom prst="rect">
            <a:avLst/>
          </a:prstGeom>
          <a:noFill/>
        </p:spPr>
      </p:pic>
      <p:pic>
        <p:nvPicPr>
          <p:cNvPr id="21" name="Picture 20" descr="C:\Users\a0000003\Desktop\Health\20150213_101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0"/>
            <a:ext cx="2667000" cy="2819400"/>
          </a:xfrm>
          <a:prstGeom prst="rect">
            <a:avLst/>
          </a:prstGeom>
          <a:noFill/>
        </p:spPr>
      </p:pic>
      <p:pic>
        <p:nvPicPr>
          <p:cNvPr id="2050" name="Picture 2" descr="C:\Users\a0000003\Desktop\Reports environment\photo\20150325_153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19200"/>
            <a:ext cx="2971800" cy="2667000"/>
          </a:xfrm>
          <a:prstGeom prst="rect">
            <a:avLst/>
          </a:prstGeom>
          <a:noFill/>
        </p:spPr>
      </p:pic>
      <p:pic>
        <p:nvPicPr>
          <p:cNvPr id="3" name="Picture 2" descr="C:\Users\a0000003\Desktop\PMS\IMG-20150408-WA0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10000"/>
            <a:ext cx="3200399" cy="3048000"/>
          </a:xfrm>
          <a:prstGeom prst="rect">
            <a:avLst/>
          </a:prstGeom>
          <a:noFill/>
        </p:spPr>
      </p:pic>
      <p:pic>
        <p:nvPicPr>
          <p:cNvPr id="1027" name="Picture 3" descr="C:\Users\a0000003\Desktop\Reports environment\photo plantation - Copy\DSCN35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86200"/>
            <a:ext cx="3048000" cy="2743200"/>
          </a:xfrm>
          <a:prstGeom prst="rect">
            <a:avLst/>
          </a:prstGeom>
          <a:noFill/>
        </p:spPr>
      </p:pic>
      <p:pic>
        <p:nvPicPr>
          <p:cNvPr id="1028" name="Picture 4" descr="C:\Users\a0000003\Desktop\visit\20150411_1120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1" y="1219200"/>
            <a:ext cx="307057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“Environment”</a:t>
            </a:r>
            <a:br>
              <a:rPr lang="en-US" sz="3200" b="1" dirty="0" smtClean="0"/>
            </a:br>
            <a:r>
              <a:rPr lang="en-US" sz="3200" b="1" dirty="0" smtClean="0"/>
              <a:t>Activities &amp; Impacts…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Sanitation : Toilet Construction project: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Total 850 toilets prepared &amp; handed over to villagers against the target of 1060 in 9 villages, these 9 villages become 100% pure. Average 85% families (approx 5000 people) are using the facility; they are satisfied with the facility.  </a:t>
            </a:r>
          </a:p>
          <a:p>
            <a:r>
              <a:rPr lang="en-US" sz="2000" dirty="0" smtClean="0">
                <a:latin typeface="Calibri" pitchFamily="34" charset="0"/>
              </a:rPr>
              <a:t> Task was completed within a very short time period within - 1 and half month (15th Feb, 2015 to 31st march, 2015) Community has a safe environment in village.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6" descr="C:\Users\a0000003\Desktop\photo\Devasi Rama Rab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962400"/>
            <a:ext cx="2590800" cy="261626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86200"/>
            <a:ext cx="2667000" cy="270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0000003\Desktop\Reports environment\charge-sanitation from Veena joshi\Babhu Navaghan Bhan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962400"/>
            <a:ext cx="2438400" cy="2655767"/>
          </a:xfrm>
          <a:prstGeom prst="rect">
            <a:avLst/>
          </a:prstGeom>
          <a:noFill/>
        </p:spPr>
      </p:pic>
      <p:pic>
        <p:nvPicPr>
          <p:cNvPr id="8" name="Picture 5" descr="C:\Users\a0000003\Desktop\final poster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0"/>
            <a:ext cx="18288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763000" cy="95170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Village wise Toilet construction report: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458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491"/>
                <a:gridCol w="1777077"/>
                <a:gridCol w="1230284"/>
                <a:gridCol w="1460961"/>
                <a:gridCol w="1691640"/>
                <a:gridCol w="161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Sr.</a:t>
                      </a:r>
                    </a:p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Village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No. of Toilet Targeted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Toilets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Toilets under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Varshamedi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75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Khara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Paswaria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183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Ajapar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102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Modvadar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130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Ratnal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300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200 completed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Khambhara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Under progress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Sinugra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Last stage in completion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Dudhai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Satapar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130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Total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1079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979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2000" b="1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u="sng" dirty="0" smtClean="0"/>
              <a:t> “Empowerment”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u="sng" dirty="0" smtClean="0"/>
              <a:t>Specific Projects done Under Women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305800" cy="4746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Self Help Group (SHGs) formation through Govt. linkages: </a:t>
            </a:r>
          </a:p>
          <a:p>
            <a:pPr lvl="0"/>
            <a:r>
              <a:rPr lang="en-US" sz="2000" dirty="0" smtClean="0">
                <a:latin typeface="Calibri" pitchFamily="34" charset="0"/>
              </a:rPr>
              <a:t>100% women of all CSR centre have been covered through 10 Self Help Groups (120 women) have been formatted &amp; with the linkages with Gujarat Government’s “Mission </a:t>
            </a:r>
            <a:r>
              <a:rPr lang="en-US" sz="2000" dirty="0" err="1" smtClean="0">
                <a:latin typeface="Calibri" pitchFamily="34" charset="0"/>
              </a:rPr>
              <a:t>Mangalam</a:t>
            </a:r>
            <a:r>
              <a:rPr lang="en-US" sz="2000" dirty="0" smtClean="0">
                <a:latin typeface="Calibri" pitchFamily="34" charset="0"/>
              </a:rPr>
              <a:t> Scheme”. These women will get all the benefits as per the Government rules &amp; regulations. </a:t>
            </a:r>
          </a:p>
          <a:p>
            <a:pPr lvl="0">
              <a:buNone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Insurance coverage: </a:t>
            </a:r>
            <a:endParaRPr lang="en-US" sz="2000" dirty="0" smtClean="0">
              <a:latin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</a:rPr>
              <a:t>100% women of all CSR centre are covered with WC insurance policy.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53400" cy="586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5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sz="5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en-US" sz="5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Thank You !!</a:t>
            </a:r>
            <a:endParaRPr lang="en-US" sz="5400" dirty="0" smtClean="0">
              <a:latin typeface="Calibri" pitchFamily="34" charset="0"/>
            </a:endParaRPr>
          </a:p>
          <a:p>
            <a:pPr>
              <a:buNone/>
            </a:pPr>
            <a:endParaRPr lang="en-US" sz="5400" dirty="0">
              <a:latin typeface="Calibri" pitchFamily="34" charset="0"/>
            </a:endParaRPr>
          </a:p>
        </p:txBody>
      </p:sp>
      <p:pic>
        <p:nvPicPr>
          <p:cNvPr id="4" name="Picture 1" descr="http://welspun.com/userfiles/image/found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95400"/>
            <a:ext cx="278197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380</TotalTime>
  <Words>398</Words>
  <Application>Microsoft Office PowerPoint</Application>
  <PresentationFormat>On-screen Show (4:3)</PresentationFormat>
  <Paragraphs>93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Slide 1</vt:lpstr>
      <vt:lpstr>“Environment” Activities &amp; Impacts…</vt:lpstr>
      <vt:lpstr>Awareness Campaigns…… </vt:lpstr>
      <vt:lpstr>“Environment” Activities &amp; Impacts…</vt:lpstr>
      <vt:lpstr>Village wise Toilet construction report:</vt:lpstr>
      <vt:lpstr>    “Empowerment” Specific Projects done Under Women   </vt:lpstr>
      <vt:lpstr>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Ruchee Trivedi</dc:creator>
  <cp:lastModifiedBy>a0000003</cp:lastModifiedBy>
  <cp:revision>51</cp:revision>
  <dcterms:created xsi:type="dcterms:W3CDTF">2006-08-16T00:00:00Z</dcterms:created>
  <dcterms:modified xsi:type="dcterms:W3CDTF">2015-04-14T05:15:03Z</dcterms:modified>
</cp:coreProperties>
</file>